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Average"/>
      <p:regular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regular.fntdata"/><Relationship Id="rId10" Type="http://schemas.openxmlformats.org/officeDocument/2006/relationships/font" Target="fonts/Average-regular.fntdata"/><Relationship Id="rId12" Type="http://schemas.openxmlformats.org/officeDocument/2006/relationships/font" Target="fonts/Oswald-bold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Business Management 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Alyssa, Zoe, Jose, Jorge, Diego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450" y="3"/>
            <a:ext cx="3966425" cy="1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825" y="3781412"/>
            <a:ext cx="33623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UC Santa Barbara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This school had the major i was looking for (Project Management)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Project Management had 12 courses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What is project management?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Project Management skills are a universal tool for almost every career and industry. The courses here enable you to acquire the skills needed to keep projects on task, on time, and on budget. </a:t>
            </a:r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college did you attend? Why?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3376447"/>
            <a:ext cx="1767025" cy="176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050" y="3376450"/>
            <a:ext cx="5964950" cy="17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was your major?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266675" y="10177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My major was project management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to get the degree i had to pass all 12 courses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12 courses were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introduction to project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project initiation, planning, and integration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project scope, cost, and time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quality and risk management for project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project management practicum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practical project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human factors in project management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fundamentals of practical project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agile project management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project stakeholder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PMP Exam Prep workshop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managing projects when things go wrong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475" y="3038827"/>
            <a:ext cx="4143500" cy="16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579" y="0"/>
            <a:ext cx="3865425" cy="22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 UCSB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534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 many years of schooling did I do?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there was a total of 4 years. Within those 4 years at UCSB, I was learning about what I was very passionate about, which is working with people, changing the community in a positive way, etc…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was the degree I had earned once I graduated from UCSB?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Since I only attended UCSB for 4 years, I only earned my bachelor's degree in project management.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1623"/>
            <a:ext cx="2809875" cy="14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2450" y="0"/>
            <a:ext cx="3571549" cy="22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452" y="3308952"/>
            <a:ext cx="3657550" cy="183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32925" y="1971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your profession? How much is your yearly income?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Yearly I could make anything from $35,000 to $75,000 a year, depending on how well the business is and what my product of business is</a:t>
            </a:r>
          </a:p>
          <a:p>
            <a:pPr indent="-368300" lvl="0" marL="457200">
              <a:spcBef>
                <a:spcPts val="0"/>
              </a:spcBef>
              <a:buSzPct val="100000"/>
            </a:pPr>
            <a:r>
              <a:rPr lang="en" sz="2200"/>
              <a:t>My profession is a business owner and I run my own shop/company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12" y="340041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250" y="3400425"/>
            <a:ext cx="261937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125" y="3402699"/>
            <a:ext cx="252412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