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3" name="Shape 63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Shape 65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0" name="Shape 7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Shape 7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grpSp>
        <p:nvGrpSpPr>
          <p:cNvPr id="78" name="Shape 7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9" name="Shape 7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Shape 8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5" name="Shape 8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Shape 87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7" name="Shape 7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2" name="Shape 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lvl="2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4" name="Shape 34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5" name="Shape 35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0" name="Shape 60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French 3 Presentation</a:t>
            </a:r>
          </a:p>
        </p:txBody>
      </p:sp>
      <p:sp>
        <p:nvSpPr>
          <p:cNvPr id="101" name="Shape 101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Zoe Reser</a:t>
            </a:r>
          </a:p>
        </p:txBody>
      </p:sp>
      <p:sp>
        <p:nvSpPr>
          <p:cNvPr id="102" name="Shape 102"/>
          <p:cNvSpPr txBox="1"/>
          <p:nvPr/>
        </p:nvSpPr>
        <p:spPr>
          <a:xfrm rot="421217">
            <a:off x="4355008" y="3040116"/>
            <a:ext cx="2707397" cy="5613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</a:rPr>
              <a:t>Francais Trois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8595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I’ll Learn This Semester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Overview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-Describe Family Members/Relationships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-Learn To Use Context Clues &amp; Infer Meanings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-Introducing New Vocabulary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-Language Patterns &amp; Grammatical Structures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-Communicate Regular Occurrences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-Imparfait &amp; Passé Composé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-People, Places, &amp; Things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-French Culture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About Me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This is my 3rd year learning French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 originally learned and joined the class because of Mr. Doumbia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 spend a lot of time involved in school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I’m involved with:</a:t>
            </a:r>
          </a:p>
          <a:p>
            <a:pPr indent="-228600" lvl="2" marL="1371600" rtl="0">
              <a:spcBef>
                <a:spcPts val="0"/>
              </a:spcBef>
              <a:buChar char="-"/>
            </a:pPr>
            <a:r>
              <a:rPr lang="en"/>
              <a:t>AVID</a:t>
            </a:r>
          </a:p>
          <a:p>
            <a:pPr indent="-228600" lvl="2" marL="1371600" rtl="0">
              <a:spcBef>
                <a:spcPts val="0"/>
              </a:spcBef>
              <a:buChar char="-"/>
            </a:pPr>
            <a:r>
              <a:rPr lang="en"/>
              <a:t>ASB</a:t>
            </a:r>
          </a:p>
          <a:p>
            <a:pPr indent="-228600" lvl="2" marL="1371600" rtl="0">
              <a:spcBef>
                <a:spcPts val="0"/>
              </a:spcBef>
              <a:buChar char="-"/>
            </a:pPr>
            <a:r>
              <a:rPr lang="en"/>
              <a:t>Junior Class Treasurer</a:t>
            </a:r>
          </a:p>
          <a:p>
            <a:pPr indent="-228600" lvl="2" marL="1371600" rtl="0">
              <a:spcBef>
                <a:spcPts val="0"/>
              </a:spcBef>
              <a:buChar char="-"/>
            </a:pPr>
            <a:r>
              <a:rPr lang="en"/>
              <a:t>and etc.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 also try my best in scholastics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Any free-time I have I spend with my friends and family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Family/Moi Famille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90391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I have one mom, one dad, 2 step-parents, 3 siblings, 5 step-siblings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n"/>
              <a:t>Je avoir une maman, un papa, 2 beaux-parents , frères et sœurs, 3 5 beaux- frères et sœurs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I have a total of 6 dogs, 3 at each household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n"/>
              <a:t>Je dois un total de 6 chiens , 3 à chaque ménage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I have 4 sisters, one is biological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n"/>
              <a:t>Je dois 4 sœurs , l'un est biologique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I have 3 brothers, two are biological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n"/>
              <a:t>Je ai 3 frères , dont deux sont biologiques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Vocabulaire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Lesson 1 (La Famille)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-l’epouse: the spouse (f) </a:t>
            </a:r>
            <a:r>
              <a:rPr lang="en">
                <a:solidFill>
                  <a:schemeClr val="accent2"/>
                </a:solidFill>
              </a:rPr>
              <a:t>(la pooze)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-l’epoux: the spouse (m) </a:t>
            </a:r>
            <a:r>
              <a:rPr lang="en">
                <a:solidFill>
                  <a:schemeClr val="accent2"/>
                </a:solidFill>
              </a:rPr>
              <a:t>(le pou)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-le frere: the brother </a:t>
            </a:r>
            <a:r>
              <a:rPr lang="en">
                <a:solidFill>
                  <a:schemeClr val="accent2"/>
                </a:solidFill>
              </a:rPr>
              <a:t>(le frair)</a:t>
            </a:r>
            <a:r>
              <a:rPr lang="en"/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-la femme: the wife </a:t>
            </a:r>
            <a:r>
              <a:rPr lang="en">
                <a:solidFill>
                  <a:schemeClr val="accent2"/>
                </a:solidFill>
              </a:rPr>
              <a:t>(la fam)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-le mari: the husband </a:t>
            </a:r>
            <a:r>
              <a:rPr lang="en">
                <a:solidFill>
                  <a:schemeClr val="accent2"/>
                </a:solidFill>
              </a:rPr>
              <a:t>(le mari)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-la soeur: the sister </a:t>
            </a:r>
            <a:r>
              <a:rPr lang="en">
                <a:solidFill>
                  <a:schemeClr val="accent2"/>
                </a:solidFill>
              </a:rPr>
              <a:t>(la sur)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-le beau-frere: the stepbrother </a:t>
            </a:r>
            <a:r>
              <a:rPr lang="en">
                <a:solidFill>
                  <a:schemeClr val="accent2"/>
                </a:solidFill>
              </a:rPr>
              <a:t>(le bo-frair)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-le demi-frere: the half brother </a:t>
            </a:r>
            <a:r>
              <a:rPr lang="en">
                <a:solidFill>
                  <a:schemeClr val="accent2"/>
                </a:solidFill>
              </a:rPr>
              <a:t>(le dumi-frair)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-la belle-soeur: the stepsister </a:t>
            </a:r>
            <a:r>
              <a:rPr lang="en">
                <a:solidFill>
                  <a:schemeClr val="accent2"/>
                </a:solidFill>
              </a:rPr>
              <a:t>(la belle-sur)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-la demi-soeur: the half sister </a:t>
            </a:r>
            <a:r>
              <a:rPr lang="en">
                <a:solidFill>
                  <a:schemeClr val="accent2"/>
                </a:solidFill>
              </a:rPr>
              <a:t>(la dumi-sur)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 Edgenuity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Student Edgenuity is a program that helps you learn a new language online. They have programs and lessons for exactly what you need.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So far I think the program is good for the situation. I just think it is very fast-paced which is slightly difficult without an actual teacher.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 believe the program is a great temporary solution and we should continue using it until we have a Learning Facilitator.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