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Proxima Nova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Author clrIdx="0" id="0" initials="" lastIdx="1" name="Brandi Zike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roximaNova-bold.fntdata"/><Relationship Id="rId12" Type="http://schemas.openxmlformats.org/officeDocument/2006/relationships/font" Target="fonts/ProximaNova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roximaNova-boldItalic.fntdata"/><Relationship Id="rId14" Type="http://schemas.openxmlformats.org/officeDocument/2006/relationships/font" Target="fonts/ProximaNov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1" dt="2016-04-07T10:52:29.936">
    <p:pos x="6000" y="0"/>
    <p:text>Great job Zoe! Great quote too!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b="1" sz="14000"/>
            </a:lvl1pPr>
            <a:lvl2pPr lvl="1" algn="ctr">
              <a:spcBef>
                <a:spcPts val="0"/>
              </a:spcBef>
              <a:buSzPct val="100000"/>
              <a:defRPr b="1" sz="14000"/>
            </a:lvl2pPr>
            <a:lvl3pPr lvl="2" algn="ctr">
              <a:spcBef>
                <a:spcPts val="0"/>
              </a:spcBef>
              <a:buSzPct val="100000"/>
              <a:defRPr b="1" sz="14000"/>
            </a:lvl3pPr>
            <a:lvl4pPr lvl="3" algn="ctr">
              <a:spcBef>
                <a:spcPts val="0"/>
              </a:spcBef>
              <a:buSzPct val="100000"/>
              <a:defRPr b="1" sz="14000"/>
            </a:lvl4pPr>
            <a:lvl5pPr lvl="4" algn="ctr">
              <a:spcBef>
                <a:spcPts val="0"/>
              </a:spcBef>
              <a:buSzPct val="100000"/>
              <a:defRPr b="1" sz="14000"/>
            </a:lvl5pPr>
            <a:lvl6pPr lvl="5" algn="ctr">
              <a:spcBef>
                <a:spcPts val="0"/>
              </a:spcBef>
              <a:buSzPct val="100000"/>
              <a:defRPr b="1" sz="14000"/>
            </a:lvl6pPr>
            <a:lvl7pPr lvl="6" algn="ctr">
              <a:spcBef>
                <a:spcPts val="0"/>
              </a:spcBef>
              <a:buSzPct val="100000"/>
              <a:defRPr b="1" sz="14000"/>
            </a:lvl7pPr>
            <a:lvl8pPr lvl="7" algn="ctr">
              <a:spcBef>
                <a:spcPts val="0"/>
              </a:spcBef>
              <a:buSzPct val="100000"/>
              <a:defRPr b="1" sz="14000"/>
            </a:lvl8pPr>
            <a:lvl9pPr lvl="8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Personal Statement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Zoe Reser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Personality Type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076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Char char="-"/>
            </a:pPr>
            <a:r>
              <a:rPr lang="en" sz="2400"/>
              <a:t>I am a Mediator, what that means is I want everything to be leveled and everyone feel accepted and at peace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-"/>
            </a:pPr>
            <a:r>
              <a:rPr lang="en" sz="2400"/>
              <a:t>My strengths as this personality is</a:t>
            </a:r>
          </a:p>
          <a:p>
            <a:pPr indent="-342900" lvl="1" marL="914400" rtl="0">
              <a:spcBef>
                <a:spcPts val="0"/>
              </a:spcBef>
              <a:buSzPct val="100000"/>
              <a:buChar char="-"/>
            </a:pPr>
            <a:r>
              <a:rPr lang="en" sz="1800"/>
              <a:t>I am accepting and understanding, I also am helpful to my friends when they need it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-"/>
            </a:pPr>
            <a:r>
              <a:rPr lang="en" sz="2400"/>
              <a:t>My weaknesses as this personality is</a:t>
            </a:r>
          </a:p>
          <a:p>
            <a:pPr indent="-342900" lvl="1" marL="914400" rtl="0">
              <a:spcBef>
                <a:spcPts val="0"/>
              </a:spcBef>
              <a:buSzPct val="100000"/>
              <a:buChar char="-"/>
            </a:pPr>
            <a:r>
              <a:rPr lang="en" sz="1800"/>
              <a:t>I care too much of what others think of me and let it get in the way of other things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My Main Goal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79041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Char char="-"/>
            </a:pPr>
            <a:r>
              <a:rPr lang="en" sz="2400"/>
              <a:t>My life goal is to graduate from a somewhat prestigious college that I love and finish with a degree in Business Management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-"/>
            </a:pPr>
            <a:r>
              <a:rPr lang="en" sz="2400"/>
              <a:t>After college I’d want to open a small shop/business and keep it small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-"/>
            </a:pPr>
            <a:r>
              <a:rPr lang="en" sz="2400"/>
              <a:t>As for location I wouldn’t mind San Jose, LA, or coming back to the valley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I See Myself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My Focusing Skills: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My focusing skills go in spurs, I either have enough motivation to get me by or I get really ahead. I try my best to stay in the mindset of getting ahead.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Do I Plan Things Or Live In The Moment: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en"/>
              <a:t>This is also usually half and half, I somewhat plan it out but then I’ll get ahead of schedule by getting caught up in the work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My Plan For The Rest Of The Year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152475"/>
            <a:ext cx="78465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My plan for the rest of the year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en"/>
              <a:t>Finish History with a 4 for the semester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en"/>
              <a:t>Finish Art with a 4 for the year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en"/>
              <a:t>Finish AVID with a 4 for the semester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en"/>
              <a:t>Finish ASB with a 4 for the year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en"/>
              <a:t>Finish French with a 4 for the year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en"/>
              <a:t>Try and finish the 1st semester of Algebra 2 with just a 3</a:t>
            </a:r>
          </a:p>
          <a:p>
            <a:pPr indent="-228600" lvl="2" marL="1371600" rtl="0">
              <a:spcBef>
                <a:spcPts val="0"/>
              </a:spcBef>
              <a:buChar char="-"/>
            </a:pPr>
            <a:r>
              <a:rPr lang="en"/>
              <a:t>This will be the class that I am just trying to pass let alone get the four</a:t>
            </a:r>
          </a:p>
          <a:p>
            <a:pPr indent="-228600" lvl="1" marL="914400">
              <a:spcBef>
                <a:spcPts val="0"/>
              </a:spcBef>
              <a:buChar char="-"/>
            </a:pPr>
            <a:r>
              <a:rPr lang="en"/>
              <a:t>Finish AP English and pass the exam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My Favorite Quote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6891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“All that we are is the result of what we have thought”- Buddha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This is my favorite quote because I see it as you can set your mind to do anything. If I set my mind to a goal then I can achieve it, the possibilities are endless.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