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3"/>
      <p:bold r:id="rId14"/>
      <p:italic r:id="rId15"/>
      <p:boldItalic r:id="rId16"/>
    </p:embeddedFont>
    <p:embeddedFont>
      <p:font typeface="Old Standard TT" panose="020B0604020202020204" charset="0"/>
      <p:regular r:id="rId17"/>
      <p:bold r:id="rId18"/>
      <p: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2" d="100"/>
          <a:sy n="102" d="100"/>
        </p:scale>
        <p:origin x="-456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91015134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100"/>
            <a:ext cx="9144000" cy="1711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11" name="Shape 11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None/>
              <a:defRPr sz="24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039650"/>
            <a:ext cx="8520600" cy="2106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4000" b="1"/>
            </a:lvl1pPr>
            <a:lvl2pPr lvl="1" algn="ctr">
              <a:spcBef>
                <a:spcPts val="0"/>
              </a:spcBef>
              <a:buSzPct val="100000"/>
              <a:defRPr sz="14000" b="1"/>
            </a:lvl2pPr>
            <a:lvl3pPr lvl="2" algn="ctr">
              <a:spcBef>
                <a:spcPts val="0"/>
              </a:spcBef>
              <a:buSzPct val="100000"/>
              <a:defRPr sz="14000" b="1"/>
            </a:lvl3pPr>
            <a:lvl4pPr lvl="3" algn="ctr">
              <a:spcBef>
                <a:spcPts val="0"/>
              </a:spcBef>
              <a:buSzPct val="100000"/>
              <a:defRPr sz="14000" b="1"/>
            </a:lvl4pPr>
            <a:lvl5pPr lvl="4" algn="ctr">
              <a:spcBef>
                <a:spcPts val="0"/>
              </a:spcBef>
              <a:buSzPct val="100000"/>
              <a:defRPr sz="14000" b="1"/>
            </a:lvl5pPr>
            <a:lvl6pPr lvl="5" algn="ctr">
              <a:spcBef>
                <a:spcPts val="0"/>
              </a:spcBef>
              <a:buSzPct val="100000"/>
              <a:defRPr sz="14000" b="1"/>
            </a:lvl6pPr>
            <a:lvl7pPr lvl="6" algn="ctr">
              <a:spcBef>
                <a:spcPts val="0"/>
              </a:spcBef>
              <a:buSzPct val="100000"/>
              <a:defRPr sz="14000" b="1"/>
            </a:lvl7pPr>
            <a:lvl8pPr lvl="7" algn="ctr">
              <a:spcBef>
                <a:spcPts val="0"/>
              </a:spcBef>
              <a:buSzPct val="100000"/>
              <a:defRPr sz="14000" b="1"/>
            </a:lvl8pPr>
            <a:lvl9pPr lvl="8" algn="ctr">
              <a:spcBef>
                <a:spcPts val="0"/>
              </a:spcBef>
              <a:buSzPct val="100000"/>
              <a:defRPr sz="14000" b="1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hape 16"/>
          <p:cNvCxnSpPr/>
          <p:nvPr/>
        </p:nvCxnSpPr>
        <p:spPr>
          <a:xfrm>
            <a:off x="641934" y="3597500"/>
            <a:ext cx="390299" cy="0"/>
          </a:xfrm>
          <a:prstGeom prst="straightConnector1">
            <a:avLst/>
          </a:prstGeom>
          <a:noFill/>
          <a:ln w="2857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60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71675"/>
            <a:ext cx="3999900" cy="3397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defRPr sz="54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6864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382350"/>
            <a:ext cx="4045200" cy="13332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buClr>
                <a:schemeClr val="lt2"/>
              </a:buClr>
              <a:buSzPct val="100000"/>
              <a:defRPr sz="4200"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accent1"/>
                </a:solidFill>
              </a:rPr>
              <a:t>‹#›</a:t>
            </a:fld>
            <a:endParaRPr lang="en">
              <a:solidFill>
                <a:schemeClr val="accen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ld Standard TT"/>
              <a:buNone/>
              <a:defRPr sz="3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71600"/>
            <a:ext cx="8520600" cy="339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100000"/>
              <a:buFont typeface="Old Standard TT"/>
              <a:defRPr sz="18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Font typeface="Old Standard TT"/>
              <a:defRPr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1"/>
                </a:solidFill>
                <a:latin typeface="Old Standard TT"/>
                <a:ea typeface="Old Standard TT"/>
                <a:cs typeface="Old Standard TT"/>
                <a:sym typeface="Old Standard TT"/>
              </a:rPr>
              <a:t>‹#›</a:t>
            </a:fld>
            <a:endParaRPr lang="en" sz="1000">
              <a:solidFill>
                <a:schemeClr val="dk1"/>
              </a:solidFill>
              <a:latin typeface="Old Standard TT"/>
              <a:ea typeface="Old Standard TT"/>
              <a:cs typeface="Old Standard TT"/>
              <a:sym typeface="Old Standard TT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512700" y="1893300"/>
            <a:ext cx="8118600" cy="15228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Senior Exit Interview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512700" y="3840639"/>
            <a:ext cx="8118600" cy="787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Zoe Reser</a:t>
            </a:r>
          </a:p>
        </p:txBody>
      </p:sp>
      <p:pic>
        <p:nvPicPr>
          <p:cNvPr id="61" name="Shape 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468353" y="325"/>
            <a:ext cx="2309325" cy="1731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Shape 62"/>
          <p:cNvPicPr preferRelativeResize="0"/>
          <p:nvPr/>
        </p:nvPicPr>
        <p:blipFill rotWithShape="1">
          <a:blip r:embed="rId4">
            <a:alphaModFix/>
          </a:blip>
          <a:srcRect l="29859"/>
          <a:stretch/>
        </p:blipFill>
        <p:spPr>
          <a:xfrm>
            <a:off x="2309325" y="337"/>
            <a:ext cx="2159024" cy="1731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Shape 6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2309328" cy="1732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Shape 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77675" y="350"/>
            <a:ext cx="2366325" cy="173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Any questions or comments?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About Me</a:t>
            </a:r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>
            <a:off x="311700" y="1544825"/>
            <a:ext cx="8307300" cy="2304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Middle child of a divorced family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Have an older brother, younger sister, &amp; baby brother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My skills are planning events &amp; being a leader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Never had a stable home environment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en" sz="1800"/>
              <a:t>Moved 15 times since 8th grade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 </a:t>
            </a:r>
          </a:p>
        </p:txBody>
      </p:sp>
      <p:pic>
        <p:nvPicPr>
          <p:cNvPr id="76" name="Shape 76"/>
          <p:cNvPicPr preferRelativeResize="0"/>
          <p:nvPr/>
        </p:nvPicPr>
        <p:blipFill rotWithShape="1">
          <a:blip r:embed="rId3">
            <a:alphaModFix/>
          </a:blip>
          <a:srcRect t="3594" b="19114"/>
          <a:stretch/>
        </p:blipFill>
        <p:spPr>
          <a:xfrm>
            <a:off x="3212487" y="701812"/>
            <a:ext cx="2719025" cy="3739874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Shape 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25450" y="699925"/>
            <a:ext cx="2804899" cy="3743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3674" y="701800"/>
            <a:ext cx="2804900" cy="3739874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Shape 79"/>
          <p:cNvSpPr txBox="1"/>
          <p:nvPr/>
        </p:nvSpPr>
        <p:spPr>
          <a:xfrm>
            <a:off x="1061400" y="4560325"/>
            <a:ext cx="7168200" cy="45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 dirty="0">
                <a:solidFill>
                  <a:schemeClr val="lt1"/>
                </a:solidFill>
                <a:latin typeface="Cambria"/>
                <a:ea typeface="Cambria"/>
                <a:cs typeface="Cambria"/>
                <a:sym typeface="Cambria"/>
              </a:rPr>
              <a:t>Me as a baby, my baby brother, and my brother and fiance at Yosemite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High School Experience 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346550"/>
            <a:ext cx="83658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1600" dirty="0"/>
              <a:t>Most active clubs/programs are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en" sz="1600" dirty="0"/>
              <a:t>AVID, ASB, Team Empower/Lindsay Leads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1600" dirty="0"/>
              <a:t>Other clubs are</a:t>
            </a:r>
          </a:p>
          <a:p>
            <a:pPr marL="914400" lvl="1" indent="-342900" rtl="0">
              <a:spcBef>
                <a:spcPts val="0"/>
              </a:spcBef>
              <a:buSzPct val="100000"/>
              <a:buChar char="-"/>
            </a:pPr>
            <a:r>
              <a:rPr lang="en" sz="1600" dirty="0"/>
              <a:t>Drama, FBLA, Adventure Club, French Club, Key Club, Prom Committee, Homecoming Committee, and Track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1600" dirty="0"/>
              <a:t>Freshman year: struggled with pacing and PBS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en" sz="1600" dirty="0"/>
              <a:t>High School has motivated and allowed me to understand I can achieve great things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>
            <a:spLocks noGrp="1"/>
          </p:cNvSpPr>
          <p:nvPr>
            <p:ph type="title"/>
          </p:nvPr>
        </p:nvSpPr>
        <p:spPr>
          <a:xfrm>
            <a:off x="303250" y="3359025"/>
            <a:ext cx="2892300" cy="1724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2400"/>
              <a:t>-AVID 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-Senior Sunrise</a:t>
            </a:r>
          </a:p>
          <a:p>
            <a:pPr lvl="0" algn="ctr">
              <a:spcBef>
                <a:spcPts val="0"/>
              </a:spcBef>
              <a:buNone/>
            </a:pPr>
            <a:r>
              <a:rPr lang="en" sz="2400"/>
              <a:t>-Sparkhouse Conference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3">
            <a:alphaModFix/>
          </a:blip>
          <a:srcRect t="30100" b="23225"/>
          <a:stretch/>
        </p:blipFill>
        <p:spPr>
          <a:xfrm>
            <a:off x="4215690" y="0"/>
            <a:ext cx="4928309" cy="1724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72922" y="1724425"/>
            <a:ext cx="6071075" cy="3419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0" y="0"/>
            <a:ext cx="4338724" cy="3254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Job Shadow</a:t>
            </a:r>
          </a:p>
        </p:txBody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371550" y="1416525"/>
            <a:ext cx="8400900" cy="34005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Co-owner of Papa Murphy’s for Visalia and Tulare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Helpful due to desire of wanting to pursue a career as an Entrepreneur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The shocking part: yearly training to improve your skills as a boss and leader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Similar to my ASB class was to running a business</a:t>
            </a:r>
          </a:p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Pathway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509850"/>
            <a:ext cx="8132400" cy="2805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French Language, chose this pathway due to scheduling conflicts 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Could be helpful having an unusual language when dealing with customers</a:t>
            </a:r>
          </a:p>
          <a:p>
            <a:pPr marL="457200" lvl="0" indent="-381000">
              <a:spcBef>
                <a:spcPts val="0"/>
              </a:spcBef>
              <a:buSzPct val="100000"/>
              <a:buChar char="-"/>
            </a:pPr>
            <a:r>
              <a:rPr lang="en" sz="2400"/>
              <a:t>Taught me that I can’t always have what is beneficial immediately but can learn how to work with it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311700" y="293400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Post High School Plans</a:t>
            </a:r>
          </a:p>
        </p:txBody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304800" y="1123950"/>
            <a:ext cx="8520600" cy="3397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dirty="0"/>
              <a:t>1 year from now: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dirty="0"/>
              <a:t>Attend 4 year university: General Business </a:t>
            </a:r>
            <a:r>
              <a:rPr lang="en" dirty="0" smtClean="0"/>
              <a:t>Major, top </a:t>
            </a:r>
            <a:r>
              <a:rPr lang="en" dirty="0"/>
              <a:t>two choices are SJSU &amp; </a:t>
            </a:r>
            <a:r>
              <a:rPr lang="en" dirty="0" smtClean="0"/>
              <a:t>CSUMB, part </a:t>
            </a:r>
            <a:r>
              <a:rPr lang="en" dirty="0"/>
              <a:t>time job to slowly help with loans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dirty="0"/>
              <a:t>5 years from now: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dirty="0"/>
              <a:t>Have my degree from </a:t>
            </a:r>
            <a:r>
              <a:rPr lang="en" dirty="0" smtClean="0"/>
              <a:t>SJSU, have </a:t>
            </a:r>
            <a:r>
              <a:rPr lang="en" dirty="0"/>
              <a:t>my loans deferred </a:t>
            </a:r>
            <a:r>
              <a:rPr lang="en" dirty="0" smtClean="0"/>
              <a:t>temporarily, Peace </a:t>
            </a:r>
            <a:r>
              <a:rPr lang="en" dirty="0"/>
              <a:t>Corps</a:t>
            </a:r>
          </a:p>
          <a:p>
            <a:pPr marL="457200" lvl="0" indent="-3810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dirty="0"/>
              <a:t>10 years from now:</a:t>
            </a:r>
          </a:p>
          <a:p>
            <a:pPr marL="914400" lvl="1" indent="-342900" rtl="0">
              <a:lnSpc>
                <a:spcPct val="100000"/>
              </a:lnSpc>
              <a:spcBef>
                <a:spcPts val="0"/>
              </a:spcBef>
              <a:buSzPct val="100000"/>
              <a:buChar char="-"/>
            </a:pPr>
            <a:r>
              <a:rPr lang="en" dirty="0"/>
              <a:t>Work as a personal assistant for someone until financially </a:t>
            </a:r>
            <a:r>
              <a:rPr lang="en" dirty="0" smtClean="0"/>
              <a:t>stable, start </a:t>
            </a:r>
            <a:r>
              <a:rPr lang="en" dirty="0"/>
              <a:t>my own business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13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Leaving Lindsay High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801400"/>
            <a:ext cx="8520600" cy="18141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Plan on attending S.J.S.U.: General Business major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Lindsay High shaped me into an empowered learner</a:t>
            </a:r>
          </a:p>
          <a:p>
            <a:pPr marL="457200" lvl="0" indent="-381000" rtl="0">
              <a:spcBef>
                <a:spcPts val="0"/>
              </a:spcBef>
              <a:buSzPct val="100000"/>
              <a:buChar char="-"/>
            </a:pPr>
            <a:r>
              <a:rPr lang="en" sz="2400"/>
              <a:t>Being in Lindsay with our system, learned about accountability &amp; became responsible for my own learning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aperback">
  <a:themeElements>
    <a:clrScheme name="Paperback">
      <a:dk1>
        <a:srgbClr val="000000"/>
      </a:dk1>
      <a:lt1>
        <a:srgbClr val="FFFFFF"/>
      </a:lt1>
      <a:dk2>
        <a:srgbClr val="00695C"/>
      </a:dk2>
      <a:lt2>
        <a:srgbClr val="26A69A"/>
      </a:lt2>
      <a:accent1>
        <a:srgbClr val="FFFBF0"/>
      </a:accent1>
      <a:accent2>
        <a:srgbClr val="B7B7B7"/>
      </a:accent2>
      <a:accent3>
        <a:srgbClr val="FB8C00"/>
      </a:accent3>
      <a:accent4>
        <a:srgbClr val="80CBC4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335</Words>
  <Application>Microsoft Office PowerPoint</Application>
  <PresentationFormat>On-screen Show (16:9)</PresentationFormat>
  <Paragraphs>42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Cambria</vt:lpstr>
      <vt:lpstr>Old Standard TT</vt:lpstr>
      <vt:lpstr>paperback</vt:lpstr>
      <vt:lpstr>Senior Exit Interview</vt:lpstr>
      <vt:lpstr>About Me</vt:lpstr>
      <vt:lpstr> </vt:lpstr>
      <vt:lpstr>High School Experience </vt:lpstr>
      <vt:lpstr>-AVID  -Senior Sunrise -Sparkhouse Conference</vt:lpstr>
      <vt:lpstr>Job Shadow</vt:lpstr>
      <vt:lpstr>Pathway</vt:lpstr>
      <vt:lpstr>Post High School Plans</vt:lpstr>
      <vt:lpstr>Leaving Lindsay High</vt:lpstr>
      <vt:lpstr>Any questions or comments? 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Exit Interview</dc:title>
  <dc:creator>Zoe Reser</dc:creator>
  <cp:lastModifiedBy>lhsfreshman</cp:lastModifiedBy>
  <cp:revision>3</cp:revision>
  <dcterms:modified xsi:type="dcterms:W3CDTF">2017-01-30T18:52:02Z</dcterms:modified>
</cp:coreProperties>
</file>